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3BC2-FAC1-4A3A-9902-45118489E4D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CF60-C4BC-449B-8599-35F946BCB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726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3BC2-FAC1-4A3A-9902-45118489E4D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CF60-C4BC-449B-8599-35F946BCB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599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3BC2-FAC1-4A3A-9902-45118489E4D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CF60-C4BC-449B-8599-35F946BCB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12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94603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3BC2-FAC1-4A3A-9902-45118489E4D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CF60-C4BC-449B-8599-35F946BCB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17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3BC2-FAC1-4A3A-9902-45118489E4D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CF60-C4BC-449B-8599-35F946BCB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309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3BC2-FAC1-4A3A-9902-45118489E4D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CF60-C4BC-449B-8599-35F946BCB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44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3BC2-FAC1-4A3A-9902-45118489E4D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CF60-C4BC-449B-8599-35F946BCB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77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3BC2-FAC1-4A3A-9902-45118489E4D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CF60-C4BC-449B-8599-35F946BCB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016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3BC2-FAC1-4A3A-9902-45118489E4D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CF60-C4BC-449B-8599-35F946BCB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968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3BC2-FAC1-4A3A-9902-45118489E4D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CF60-C4BC-449B-8599-35F946BCB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7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3BC2-FAC1-4A3A-9902-45118489E4D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CF60-C4BC-449B-8599-35F946BCB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2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73BC2-FAC1-4A3A-9902-45118489E4D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3CF60-C4BC-449B-8599-35F946BCB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346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act detail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pyramid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03714" y="-754742"/>
            <a:ext cx="9144000" cy="6858002"/>
          </a:xfrm>
          <a:prstGeom prst="rect">
            <a:avLst/>
          </a:prstGeom>
        </p:spPr>
      </p:pic>
      <p:pic>
        <p:nvPicPr>
          <p:cNvPr id="6" name="pyramid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486" y="-762002"/>
            <a:ext cx="9144000" cy="6858002"/>
          </a:xfrm>
          <a:prstGeom prst="rect">
            <a:avLst/>
          </a:prstGeom>
        </p:spPr>
      </p:pic>
      <p:pic>
        <p:nvPicPr>
          <p:cNvPr id="7" name="pyramid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486" y="-754742"/>
            <a:ext cx="9144000" cy="6858002"/>
          </a:xfrm>
          <a:prstGeom prst="rect">
            <a:avLst/>
          </a:prstGeom>
        </p:spPr>
      </p:pic>
      <p:pic>
        <p:nvPicPr>
          <p:cNvPr id="8" name="pyramid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4600" y="-754742"/>
            <a:ext cx="9144000" cy="6858002"/>
          </a:xfrm>
          <a:prstGeom prst="rect">
            <a:avLst/>
          </a:prstGeom>
        </p:spPr>
      </p:pic>
      <p:pic>
        <p:nvPicPr>
          <p:cNvPr id="9" name="pyramid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4600" y="-754741"/>
            <a:ext cx="9144000" cy="6858002"/>
          </a:xfrm>
          <a:prstGeom prst="rect">
            <a:avLst/>
          </a:prstGeom>
        </p:spPr>
      </p:pic>
      <p:pic>
        <p:nvPicPr>
          <p:cNvPr id="2050" name="Picture 2" descr="P:\Marketing\Protocols\9.  Branding Efforts\GrapeVine 2014\CPG Logo w-Trusted Procurement Advisor LOGO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0" t="36008" r="7650" b="36008"/>
          <a:stretch/>
        </p:blipFill>
        <p:spPr bwMode="auto">
          <a:xfrm>
            <a:off x="1533678" y="228600"/>
            <a:ext cx="6076644" cy="117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94161" y="4892045"/>
            <a:ext cx="8955678" cy="1226461"/>
            <a:chOff x="152400" y="4617950"/>
            <a:chExt cx="8803278" cy="1074708"/>
          </a:xfrm>
        </p:grpSpPr>
        <p:pic>
          <p:nvPicPr>
            <p:cNvPr id="15" name="Picture 3" descr="Z:\Marketing\Marketing Tools\Presentations\Cover Icons\Lab Supplies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1482" y="4623401"/>
              <a:ext cx="1649918" cy="10692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Z:\Marketing\Marketing Tools\Presentations\Cover Icons\mro-logo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5921" y="4617950"/>
              <a:ext cx="1536879" cy="10683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5" descr="Z:\Marketing\Marketing Tools\Presentations\Cover Icons\Office Supplies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4631310"/>
              <a:ext cx="1659357" cy="1059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Z:\Marketing\Marketing Tools\Presentations\Cover Icons\Shipping.jp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5200" y="4628900"/>
              <a:ext cx="1640478" cy="1055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7" descr="Z:\Marketing\Marketing Tools\Presentations\Cover Icons\Wireless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4448" y="4624993"/>
              <a:ext cx="1635752" cy="1059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3422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">
        <p14:gallery dir="l"/>
      </p:transition>
    </mc:Choice>
    <mc:Fallback xmlns="">
      <p:transition spd="slow" advClick="0" advTm="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CenterPoint Group</dc:creator>
  <cp:lastModifiedBy>CenterPoint Group</cp:lastModifiedBy>
  <cp:revision>1</cp:revision>
  <dcterms:created xsi:type="dcterms:W3CDTF">2015-01-08T21:57:56Z</dcterms:created>
  <dcterms:modified xsi:type="dcterms:W3CDTF">2015-01-08T21:58:28Z</dcterms:modified>
</cp:coreProperties>
</file>